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7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114" d="100"/>
          <a:sy n="114" d="100"/>
        </p:scale>
        <p:origin x="8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and one of the factors is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5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 will increase with population growth.</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People are moving to the south west US and one of the factors is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1) What are the top 5 cities in the US people are moving to/from?</a:t>
          </a:r>
        </a:p>
        <a:p>
          <a:pPr marL="0" lvl="0" indent="0" algn="l" defTabSz="800100">
            <a:lnSpc>
              <a:spcPct val="90000"/>
            </a:lnSpc>
            <a:spcBef>
              <a:spcPct val="0"/>
            </a:spcBef>
            <a:spcAft>
              <a:spcPct val="35000"/>
            </a:spcAft>
            <a:buNone/>
          </a:pPr>
          <a:r>
            <a:rPr lang="en-US" sz="1800" kern="1200" dirty="0"/>
            <a:t>2) What regions of the US people are moving to/from?</a:t>
          </a:r>
        </a:p>
        <a:p>
          <a:pPr marL="0" lvl="0" indent="0" algn="l" defTabSz="800100">
            <a:lnSpc>
              <a:spcPct val="90000"/>
            </a:lnSpc>
            <a:spcBef>
              <a:spcPct val="0"/>
            </a:spcBef>
            <a:spcAft>
              <a:spcPct val="35000"/>
            </a:spcAft>
            <a:buNone/>
          </a:pPr>
          <a:r>
            <a:rPr lang="en-US" sz="18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 will increase with population growth.</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12.png"/><Relationship Id="rId5" Type="http://schemas.openxmlformats.org/officeDocument/2006/relationships/diagramColors" Target="../diagrams/colors8.xml"/><Relationship Id="rId10" Type="http://schemas.openxmlformats.org/officeDocument/2006/relationships/image" Target="../media/image11.png"/><Relationship Id="rId4" Type="http://schemas.openxmlformats.org/officeDocument/2006/relationships/diagramQuickStyle" Target="../diagrams/quickStyl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6.png"/><Relationship Id="rId4" Type="http://schemas.openxmlformats.org/officeDocument/2006/relationships/diagramData" Target="../diagrams/data9.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156BC-D7C5-42ED-B7C4-13C54187C655}"/>
              </a:ext>
            </a:extLst>
          </p:cNvPr>
          <p:cNvSpPr txBox="1">
            <a:spLocks/>
          </p:cNvSpPr>
          <p:nvPr/>
        </p:nvSpPr>
        <p:spPr>
          <a:xfrm>
            <a:off x="1097280" y="286603"/>
            <a:ext cx="9640628"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a:t>Data Analysis and Discussion Q3</a:t>
            </a:r>
            <a:endParaRPr lang="en-US" dirty="0"/>
          </a:p>
        </p:txBody>
      </p:sp>
      <p:graphicFrame>
        <p:nvGraphicFramePr>
          <p:cNvPr id="5" name="Diagram 4">
            <a:extLst>
              <a:ext uri="{FF2B5EF4-FFF2-40B4-BE49-F238E27FC236}">
                <a16:creationId xmlns:a16="http://schemas.microsoft.com/office/drawing/2014/main" id="{9823910E-071E-499A-AE6E-F7F5C2DE635E}"/>
              </a:ext>
            </a:extLst>
          </p:cNvPr>
          <p:cNvGraphicFramePr/>
          <p:nvPr>
            <p:extLst>
              <p:ext uri="{D42A27DB-BD31-4B8C-83A1-F6EECF244321}">
                <p14:modId xmlns:p14="http://schemas.microsoft.com/office/powerpoint/2010/main" val="46695016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C94C564-DC8B-41EB-8E4E-32451D098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 y="2007008"/>
            <a:ext cx="5275277" cy="4396064"/>
          </a:xfrm>
          <a:prstGeom prst="rect">
            <a:avLst/>
          </a:prstGeom>
        </p:spPr>
      </p:pic>
    </p:spTree>
    <p:extLst>
      <p:ext uri="{BB962C8B-B14F-4D97-AF65-F5344CB8AC3E}">
        <p14:creationId xmlns:p14="http://schemas.microsoft.com/office/powerpoint/2010/main" val="425145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 if we had more time:</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3169178878"/>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set. Once we collected the population data, we called the google API to generate the latitude and longitude of the top cities people are moving to/from to create a heatmap. We then collected average household income data from the census website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 file with census average household income to create a single csv.</a:t>
            </a:r>
          </a:p>
          <a:p>
            <a:r>
              <a:rPr lang="en-US" dirty="0"/>
              <a:t>Called Google API for lat/lon.</a:t>
            </a:r>
          </a:p>
          <a:p>
            <a:r>
              <a:rPr lang="en-US" dirty="0"/>
              <a:t>Used Zillow data set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pic>
        <p:nvPicPr>
          <p:cNvPr id="9" name="Content Placeholder 8">
            <a:extLst>
              <a:ext uri="{FF2B5EF4-FFF2-40B4-BE49-F238E27FC236}">
                <a16:creationId xmlns:a16="http://schemas.microsoft.com/office/drawing/2014/main" id="{96298737-D13A-4F57-B336-58C765C93C77}"/>
              </a:ext>
            </a:extLst>
          </p:cNvPr>
          <p:cNvPicPr>
            <a:picLocks noGrp="1" noChangeAspect="1"/>
          </p:cNvPicPr>
          <p:nvPr>
            <p:ph idx="1"/>
          </p:nvPr>
        </p:nvPicPr>
        <p:blipFill>
          <a:blip r:embed="rId2"/>
          <a:stretch>
            <a:fillRect/>
          </a:stretch>
        </p:blipFill>
        <p:spPr>
          <a:xfrm>
            <a:off x="1097280" y="2070100"/>
            <a:ext cx="4998720" cy="3429000"/>
          </a:xfrm>
          <a:prstGeom prst="rect">
            <a:avLst/>
          </a:prstGeom>
        </p:spPr>
      </p:pic>
      <p:pic>
        <p:nvPicPr>
          <p:cNvPr id="10" name="Picture 9">
            <a:extLst>
              <a:ext uri="{FF2B5EF4-FFF2-40B4-BE49-F238E27FC236}">
                <a16:creationId xmlns:a16="http://schemas.microsoft.com/office/drawing/2014/main" id="{BE3C0DC2-BB2C-4559-BB86-855588142D5C}"/>
              </a:ext>
            </a:extLst>
          </p:cNvPr>
          <p:cNvPicPr>
            <a:picLocks noChangeAspect="1"/>
          </p:cNvPicPr>
          <p:nvPr/>
        </p:nvPicPr>
        <p:blipFill>
          <a:blip r:embed="rId3"/>
          <a:stretch>
            <a:fillRect/>
          </a:stretch>
        </p:blipFill>
        <p:spPr>
          <a:xfrm>
            <a:off x="6126480" y="2070100"/>
            <a:ext cx="5029200" cy="3429000"/>
          </a:xfrm>
          <a:prstGeom prst="rect">
            <a:avLst/>
          </a:prstGeom>
        </p:spPr>
      </p:pic>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2A6A0-3D7C-4543-94B7-32E2C55C28EF}"/>
              </a:ext>
            </a:extLst>
          </p:cNvPr>
          <p:cNvPicPr>
            <a:picLocks noChangeAspect="1"/>
          </p:cNvPicPr>
          <p:nvPr/>
        </p:nvPicPr>
        <p:blipFill rotWithShape="1">
          <a:blip r:embed="rId7">
            <a:extLst>
              <a:ext uri="{28A0092B-C50C-407E-A947-70E740481C1C}">
                <a14:useLocalDpi xmlns:a14="http://schemas.microsoft.com/office/drawing/2010/main" val="0"/>
              </a:ext>
            </a:extLst>
          </a:blip>
          <a:srcRect t="8879"/>
          <a:stretch/>
        </p:blipFill>
        <p:spPr>
          <a:xfrm>
            <a:off x="-20234" y="1914525"/>
            <a:ext cx="6085324" cy="2152277"/>
          </a:xfrm>
          <a:prstGeom prst="rect">
            <a:avLst/>
          </a:prstGeom>
        </p:spPr>
      </p:pic>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8" name="Picture 7">
            <a:extLst>
              <a:ext uri="{FF2B5EF4-FFF2-40B4-BE49-F238E27FC236}">
                <a16:creationId xmlns:a16="http://schemas.microsoft.com/office/drawing/2014/main" id="{1B66181E-9D83-4F6C-9CE5-57D62003A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6" y="4073438"/>
            <a:ext cx="5806529" cy="2314991"/>
          </a:xfrm>
          <a:prstGeom prst="rect">
            <a:avLst/>
          </a:prstGeom>
        </p:spPr>
      </p:pic>
      <p:pic>
        <p:nvPicPr>
          <p:cNvPr id="13" name="Picture 12">
            <a:extLst>
              <a:ext uri="{FF2B5EF4-FFF2-40B4-BE49-F238E27FC236}">
                <a16:creationId xmlns:a16="http://schemas.microsoft.com/office/drawing/2014/main" id="{E8573B8C-73C1-4BC9-983B-D578FC0D7E24}"/>
              </a:ext>
            </a:extLst>
          </p:cNvPr>
          <p:cNvPicPr>
            <a:picLocks noChangeAspect="1"/>
          </p:cNvPicPr>
          <p:nvPr/>
        </p:nvPicPr>
        <p:blipFill rotWithShape="1">
          <a:blip r:embed="rId10">
            <a:extLst>
              <a:ext uri="{28A0092B-C50C-407E-A947-70E740481C1C}">
                <a14:useLocalDpi xmlns:a14="http://schemas.microsoft.com/office/drawing/2010/main" val="0"/>
              </a:ext>
            </a:extLst>
          </a:blip>
          <a:srcRect t="10954"/>
          <a:stretch/>
        </p:blipFill>
        <p:spPr>
          <a:xfrm>
            <a:off x="6065089" y="1972803"/>
            <a:ext cx="6085325" cy="2152278"/>
          </a:xfrm>
          <a:prstGeom prst="rect">
            <a:avLst/>
          </a:prstGeom>
        </p:spPr>
      </p:pic>
      <p:pic>
        <p:nvPicPr>
          <p:cNvPr id="11" name="Picture 10">
            <a:extLst>
              <a:ext uri="{FF2B5EF4-FFF2-40B4-BE49-F238E27FC236}">
                <a16:creationId xmlns:a16="http://schemas.microsoft.com/office/drawing/2014/main" id="{6EFCA046-F157-42B6-9BAD-C9AEF1227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4522" y="4066802"/>
            <a:ext cx="5777953" cy="2314991"/>
          </a:xfrm>
          <a:prstGeom prst="rect">
            <a:avLst/>
          </a:prstGeom>
        </p:spPr>
      </p:pic>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4E904CF-CF5A-41D8-8E7C-83B7C78B88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481" y="1983855"/>
            <a:ext cx="5362838" cy="4290271"/>
          </a:xfrm>
          <a:prstGeom prst="rect">
            <a:avLst/>
          </a:prstGeom>
        </p:spPr>
      </p:pic>
      <p:pic>
        <p:nvPicPr>
          <p:cNvPr id="7" name="Picture 6">
            <a:extLst>
              <a:ext uri="{FF2B5EF4-FFF2-40B4-BE49-F238E27FC236}">
                <a16:creationId xmlns:a16="http://schemas.microsoft.com/office/drawing/2014/main" id="{FF8A709A-3D32-42CD-B620-5ADD38720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19" y="1983854"/>
            <a:ext cx="5362839" cy="4290272"/>
          </a:xfrm>
          <a:prstGeom prst="rect">
            <a:avLst/>
          </a:prstGeom>
        </p:spPr>
      </p:pic>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389</TotalTime>
  <Words>632</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31</cp:revision>
  <dcterms:created xsi:type="dcterms:W3CDTF">2020-01-23T02:13:19Z</dcterms:created>
  <dcterms:modified xsi:type="dcterms:W3CDTF">2020-01-27T01:07:37Z</dcterms:modified>
</cp:coreProperties>
</file>